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63" r:id="rId4"/>
    <p:sldId id="262" r:id="rId5"/>
    <p:sldId id="264" r:id="rId6"/>
    <p:sldId id="256" r:id="rId7"/>
    <p:sldId id="257" r:id="rId8"/>
    <p:sldId id="259" r:id="rId9"/>
    <p:sldId id="266" r:id="rId10"/>
    <p:sldId id="269" r:id="rId11"/>
    <p:sldId id="268" r:id="rId12"/>
    <p:sldId id="267" r:id="rId13"/>
    <p:sldId id="265" r:id="rId14"/>
    <p:sldId id="270" r:id="rId15"/>
    <p:sldId id="260" r:id="rId16"/>
    <p:sldId id="272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BBA2F3-36DD-4722-889E-0C49757CEFC5}" v="18" dt="2022-12-02T11:03:45.9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ge Steen" userId="b7af8d2b-3eda-4fcb-a931-3c6afb410171" providerId="ADAL" clId="{63BBA2F3-36DD-4722-889E-0C49757CEFC5}"/>
    <pc:docChg chg="undo custSel addSld delSld modSld">
      <pc:chgData name="Inge Steen" userId="b7af8d2b-3eda-4fcb-a931-3c6afb410171" providerId="ADAL" clId="{63BBA2F3-36DD-4722-889E-0C49757CEFC5}" dt="2022-12-02T11:07:36.951" v="43" actId="26606"/>
      <pc:docMkLst>
        <pc:docMk/>
      </pc:docMkLst>
      <pc:sldChg chg="addSp delSp modSp mod setBg setClrOvrMap">
        <pc:chgData name="Inge Steen" userId="b7af8d2b-3eda-4fcb-a931-3c6afb410171" providerId="ADAL" clId="{63BBA2F3-36DD-4722-889E-0C49757CEFC5}" dt="2022-12-02T11:07:36.951" v="43" actId="26606"/>
        <pc:sldMkLst>
          <pc:docMk/>
          <pc:sldMk cId="2678596962" sldId="256"/>
        </pc:sldMkLst>
        <pc:spChg chg="mod ord">
          <ac:chgData name="Inge Steen" userId="b7af8d2b-3eda-4fcb-a931-3c6afb410171" providerId="ADAL" clId="{63BBA2F3-36DD-4722-889E-0C49757CEFC5}" dt="2022-12-02T11:07:36.951" v="43" actId="26606"/>
          <ac:spMkLst>
            <pc:docMk/>
            <pc:sldMk cId="2678596962" sldId="256"/>
            <ac:spMk id="4" creationId="{72C7DC5B-C0AC-49E4-988A-615353A32852}"/>
          </ac:spMkLst>
        </pc:spChg>
        <pc:spChg chg="del">
          <ac:chgData name="Inge Steen" userId="b7af8d2b-3eda-4fcb-a931-3c6afb410171" providerId="ADAL" clId="{63BBA2F3-36DD-4722-889E-0C49757CEFC5}" dt="2022-12-02T11:07:36.951" v="43" actId="26606"/>
          <ac:spMkLst>
            <pc:docMk/>
            <pc:sldMk cId="2678596962" sldId="256"/>
            <ac:spMk id="49" creationId="{F05C5575-0F07-43D0-AE78-81EAA8E67152}"/>
          </ac:spMkLst>
        </pc:spChg>
        <pc:spChg chg="del">
          <ac:chgData name="Inge Steen" userId="b7af8d2b-3eda-4fcb-a931-3c6afb410171" providerId="ADAL" clId="{63BBA2F3-36DD-4722-889E-0C49757CEFC5}" dt="2022-12-02T11:07:36.951" v="43" actId="26606"/>
          <ac:spMkLst>
            <pc:docMk/>
            <pc:sldMk cId="2678596962" sldId="256"/>
            <ac:spMk id="50" creationId="{E26B9EF5-5D92-4AC7-BC55-FC5C4C98ED4C}"/>
          </ac:spMkLst>
        </pc:spChg>
        <pc:spChg chg="add">
          <ac:chgData name="Inge Steen" userId="b7af8d2b-3eda-4fcb-a931-3c6afb410171" providerId="ADAL" clId="{63BBA2F3-36DD-4722-889E-0C49757CEFC5}" dt="2022-12-02T11:07:36.951" v="43" actId="26606"/>
          <ac:spMkLst>
            <pc:docMk/>
            <pc:sldMk cId="2678596962" sldId="256"/>
            <ac:spMk id="55" creationId="{53F29798-D584-4792-9B62-3F5F5C36D619}"/>
          </ac:spMkLst>
        </pc:spChg>
        <pc:picChg chg="mod">
          <ac:chgData name="Inge Steen" userId="b7af8d2b-3eda-4fcb-a931-3c6afb410171" providerId="ADAL" clId="{63BBA2F3-36DD-4722-889E-0C49757CEFC5}" dt="2022-12-02T11:07:36.951" v="43" actId="26606"/>
          <ac:picMkLst>
            <pc:docMk/>
            <pc:sldMk cId="2678596962" sldId="256"/>
            <ac:picMk id="6" creationId="{AD807AC5-0238-4A38-825E-885BAD265148}"/>
          </ac:picMkLst>
        </pc:picChg>
        <pc:picChg chg="mod">
          <ac:chgData name="Inge Steen" userId="b7af8d2b-3eda-4fcb-a931-3c6afb410171" providerId="ADAL" clId="{63BBA2F3-36DD-4722-889E-0C49757CEFC5}" dt="2022-12-02T11:07:36.951" v="43" actId="26606"/>
          <ac:picMkLst>
            <pc:docMk/>
            <pc:sldMk cId="2678596962" sldId="256"/>
            <ac:picMk id="7" creationId="{6E04BA32-385A-4E34-A2DD-4E79404D8045}"/>
          </ac:picMkLst>
        </pc:picChg>
      </pc:sldChg>
      <pc:sldChg chg="delSp modSp mod">
        <pc:chgData name="Inge Steen" userId="b7af8d2b-3eda-4fcb-a931-3c6afb410171" providerId="ADAL" clId="{63BBA2F3-36DD-4722-889E-0C49757CEFC5}" dt="2022-12-02T11:07:30.800" v="42" actId="26606"/>
        <pc:sldMkLst>
          <pc:docMk/>
          <pc:sldMk cId="3613772119" sldId="257"/>
        </pc:sldMkLst>
        <pc:spChg chg="del">
          <ac:chgData name="Inge Steen" userId="b7af8d2b-3eda-4fcb-a931-3c6afb410171" providerId="ADAL" clId="{63BBA2F3-36DD-4722-889E-0C49757CEFC5}" dt="2022-12-02T11:07:30.800" v="42" actId="26606"/>
          <ac:spMkLst>
            <pc:docMk/>
            <pc:sldMk cId="3613772119" sldId="257"/>
            <ac:spMk id="10" creationId="{D99D2C73-08B0-4F6B-A8E9-4651E6BDBE48}"/>
          </ac:spMkLst>
        </pc:spChg>
        <pc:spChg chg="del">
          <ac:chgData name="Inge Steen" userId="b7af8d2b-3eda-4fcb-a931-3c6afb410171" providerId="ADAL" clId="{63BBA2F3-36DD-4722-889E-0C49757CEFC5}" dt="2022-12-02T11:07:30.800" v="42" actId="26606"/>
          <ac:spMkLst>
            <pc:docMk/>
            <pc:sldMk cId="3613772119" sldId="257"/>
            <ac:spMk id="12" creationId="{968DB88C-7EF2-487C-85D1-848F61F13E3F}"/>
          </ac:spMkLst>
        </pc:spChg>
        <pc:picChg chg="mod ord">
          <ac:chgData name="Inge Steen" userId="b7af8d2b-3eda-4fcb-a931-3c6afb410171" providerId="ADAL" clId="{63BBA2F3-36DD-4722-889E-0C49757CEFC5}" dt="2022-12-02T11:07:30.800" v="42" actId="26606"/>
          <ac:picMkLst>
            <pc:docMk/>
            <pc:sldMk cId="3613772119" sldId="257"/>
            <ac:picMk id="4" creationId="{77C904EC-9F21-4BBE-A7AC-7BCBE9170BF3}"/>
          </ac:picMkLst>
        </pc:picChg>
        <pc:picChg chg="mod">
          <ac:chgData name="Inge Steen" userId="b7af8d2b-3eda-4fcb-a931-3c6afb410171" providerId="ADAL" clId="{63BBA2F3-36DD-4722-889E-0C49757CEFC5}" dt="2022-12-02T11:07:30.800" v="42" actId="26606"/>
          <ac:picMkLst>
            <pc:docMk/>
            <pc:sldMk cId="3613772119" sldId="257"/>
            <ac:picMk id="5" creationId="{D1991FC7-5BA1-4024-8F5C-100691DA149A}"/>
          </ac:picMkLst>
        </pc:picChg>
      </pc:sldChg>
      <pc:sldChg chg="delSp modSp mod">
        <pc:chgData name="Inge Steen" userId="b7af8d2b-3eda-4fcb-a931-3c6afb410171" providerId="ADAL" clId="{63BBA2F3-36DD-4722-889E-0C49757CEFC5}" dt="2022-12-02T11:07:23.102" v="41" actId="26606"/>
        <pc:sldMkLst>
          <pc:docMk/>
          <pc:sldMk cId="1175263412" sldId="259"/>
        </pc:sldMkLst>
        <pc:spChg chg="del">
          <ac:chgData name="Inge Steen" userId="b7af8d2b-3eda-4fcb-a931-3c6afb410171" providerId="ADAL" clId="{63BBA2F3-36DD-4722-889E-0C49757CEFC5}" dt="2022-12-02T11:07:23.102" v="41" actId="26606"/>
          <ac:spMkLst>
            <pc:docMk/>
            <pc:sldMk cId="1175263412" sldId="259"/>
            <ac:spMk id="19" creationId="{0205D939-00C4-4F2E-9797-3170DD040D90}"/>
          </ac:spMkLst>
        </pc:spChg>
        <pc:spChg chg="del">
          <ac:chgData name="Inge Steen" userId="b7af8d2b-3eda-4fcb-a931-3c6afb410171" providerId="ADAL" clId="{63BBA2F3-36DD-4722-889E-0C49757CEFC5}" dt="2022-12-02T11:07:23.102" v="41" actId="26606"/>
          <ac:spMkLst>
            <pc:docMk/>
            <pc:sldMk cId="1175263412" sldId="259"/>
            <ac:spMk id="21" creationId="{38EE4E44-1403-472B-8C01-D354CB8F5AE7}"/>
          </ac:spMkLst>
        </pc:spChg>
        <pc:spChg chg="del">
          <ac:chgData name="Inge Steen" userId="b7af8d2b-3eda-4fcb-a931-3c6afb410171" providerId="ADAL" clId="{63BBA2F3-36DD-4722-889E-0C49757CEFC5}" dt="2022-12-02T11:07:23.102" v="41" actId="26606"/>
          <ac:spMkLst>
            <pc:docMk/>
            <pc:sldMk cId="1175263412" sldId="259"/>
            <ac:spMk id="23" creationId="{583CCE40-4C5F-42D3-86D9-7892AD1E98E3}"/>
          </ac:spMkLst>
        </pc:spChg>
        <pc:picChg chg="mod">
          <ac:chgData name="Inge Steen" userId="b7af8d2b-3eda-4fcb-a931-3c6afb410171" providerId="ADAL" clId="{63BBA2F3-36DD-4722-889E-0C49757CEFC5}" dt="2022-12-02T11:07:23.102" v="41" actId="26606"/>
          <ac:picMkLst>
            <pc:docMk/>
            <pc:sldMk cId="1175263412" sldId="259"/>
            <ac:picMk id="4" creationId="{611158DC-9A5F-4F5D-B7F1-3B5068939E82}"/>
          </ac:picMkLst>
        </pc:picChg>
        <pc:picChg chg="mod">
          <ac:chgData name="Inge Steen" userId="b7af8d2b-3eda-4fcb-a931-3c6afb410171" providerId="ADAL" clId="{63BBA2F3-36DD-4722-889E-0C49757CEFC5}" dt="2022-12-02T11:07:23.102" v="41" actId="26606"/>
          <ac:picMkLst>
            <pc:docMk/>
            <pc:sldMk cId="1175263412" sldId="259"/>
            <ac:picMk id="5" creationId="{56C8856F-3163-42B0-B904-2C259B981F5C}"/>
          </ac:picMkLst>
        </pc:picChg>
      </pc:sldChg>
      <pc:sldChg chg="addSp delSp modSp add mod setBg">
        <pc:chgData name="Inge Steen" userId="b7af8d2b-3eda-4fcb-a931-3c6afb410171" providerId="ADAL" clId="{63BBA2F3-36DD-4722-889E-0C49757CEFC5}" dt="2022-12-02T11:02:02.736" v="11" actId="478"/>
        <pc:sldMkLst>
          <pc:docMk/>
          <pc:sldMk cId="3207901188" sldId="260"/>
        </pc:sldMkLst>
        <pc:spChg chg="del mod">
          <ac:chgData name="Inge Steen" userId="b7af8d2b-3eda-4fcb-a931-3c6afb410171" providerId="ADAL" clId="{63BBA2F3-36DD-4722-889E-0C49757CEFC5}" dt="2022-12-02T11:02:02.736" v="11" actId="478"/>
          <ac:spMkLst>
            <pc:docMk/>
            <pc:sldMk cId="3207901188" sldId="260"/>
            <ac:spMk id="2" creationId="{242496C3-F055-46D3-8646-06BE172825FB}"/>
          </ac:spMkLst>
        </pc:spChg>
        <pc:spChg chg="del mod">
          <ac:chgData name="Inge Steen" userId="b7af8d2b-3eda-4fcb-a931-3c6afb410171" providerId="ADAL" clId="{63BBA2F3-36DD-4722-889E-0C49757CEFC5}" dt="2022-12-02T11:01:59.137" v="10" actId="478"/>
          <ac:spMkLst>
            <pc:docMk/>
            <pc:sldMk cId="3207901188" sldId="260"/>
            <ac:spMk id="3" creationId="{7E197193-937C-4ACB-AE8E-26478EAE6B0D}"/>
          </ac:spMkLst>
        </pc:spChg>
        <pc:spChg chg="add">
          <ac:chgData name="Inge Steen" userId="b7af8d2b-3eda-4fcb-a931-3c6afb410171" providerId="ADAL" clId="{63BBA2F3-36DD-4722-889E-0C49757CEFC5}" dt="2022-12-02T11:01:27.169" v="8" actId="26606"/>
          <ac:spMkLst>
            <pc:docMk/>
            <pc:sldMk cId="3207901188" sldId="260"/>
            <ac:spMk id="3079" creationId="{477CB8D1-5DCA-4F33-A14D-4098911306D8}"/>
          </ac:spMkLst>
        </pc:spChg>
        <pc:spChg chg="add">
          <ac:chgData name="Inge Steen" userId="b7af8d2b-3eda-4fcb-a931-3c6afb410171" providerId="ADAL" clId="{63BBA2F3-36DD-4722-889E-0C49757CEFC5}" dt="2022-12-02T11:01:27.169" v="8" actId="26606"/>
          <ac:spMkLst>
            <pc:docMk/>
            <pc:sldMk cId="3207901188" sldId="260"/>
            <ac:spMk id="3081" creationId="{2FA7A195-03A4-44AB-A3D8-2507E2C94305}"/>
          </ac:spMkLst>
        </pc:spChg>
        <pc:spChg chg="add">
          <ac:chgData name="Inge Steen" userId="b7af8d2b-3eda-4fcb-a931-3c6afb410171" providerId="ADAL" clId="{63BBA2F3-36DD-4722-889E-0C49757CEFC5}" dt="2022-12-02T11:01:27.169" v="8" actId="26606"/>
          <ac:spMkLst>
            <pc:docMk/>
            <pc:sldMk cId="3207901188" sldId="260"/>
            <ac:spMk id="3083" creationId="{8F235346-20CC-4981-B836-23ECF1F4E2A9}"/>
          </ac:spMkLst>
        </pc:spChg>
        <pc:picChg chg="mod">
          <ac:chgData name="Inge Steen" userId="b7af8d2b-3eda-4fcb-a931-3c6afb410171" providerId="ADAL" clId="{63BBA2F3-36DD-4722-889E-0C49757CEFC5}" dt="2022-12-02T11:01:52.825" v="9" actId="732"/>
          <ac:picMkLst>
            <pc:docMk/>
            <pc:sldMk cId="3207901188" sldId="260"/>
            <ac:picMk id="3074" creationId="{D42DCA1F-5B8D-49B9-8930-0A1C05141F88}"/>
          </ac:picMkLst>
        </pc:picChg>
      </pc:sldChg>
      <pc:sldChg chg="addSp delSp modSp mod setBg addAnim">
        <pc:chgData name="Inge Steen" userId="b7af8d2b-3eda-4fcb-a931-3c6afb410171" providerId="ADAL" clId="{63BBA2F3-36DD-4722-889E-0C49757CEFC5}" dt="2022-12-02T11:03:45.924" v="34" actId="20577"/>
        <pc:sldMkLst>
          <pc:docMk/>
          <pc:sldMk cId="340660592" sldId="261"/>
        </pc:sldMkLst>
        <pc:spChg chg="mod">
          <ac:chgData name="Inge Steen" userId="b7af8d2b-3eda-4fcb-a931-3c6afb410171" providerId="ADAL" clId="{63BBA2F3-36DD-4722-889E-0C49757CEFC5}" dt="2022-12-02T11:03:45.924" v="34" actId="20577"/>
          <ac:spMkLst>
            <pc:docMk/>
            <pc:sldMk cId="340660592" sldId="261"/>
            <ac:spMk id="7" creationId="{F44D1FD1-F26C-4F63-B3CA-660F1BD293FB}"/>
          </ac:spMkLst>
        </pc:spChg>
        <pc:spChg chg="add del">
          <ac:chgData name="Inge Steen" userId="b7af8d2b-3eda-4fcb-a931-3c6afb410171" providerId="ADAL" clId="{63BBA2F3-36DD-4722-889E-0C49757CEFC5}" dt="2022-12-02T11:03:11.939" v="17" actId="26606"/>
          <ac:spMkLst>
            <pc:docMk/>
            <pc:sldMk cId="340660592" sldId="261"/>
            <ac:spMk id="12" creationId="{D8386171-E87D-46AB-8718-4CE2A88748BD}"/>
          </ac:spMkLst>
        </pc:spChg>
        <pc:spChg chg="add del">
          <ac:chgData name="Inge Steen" userId="b7af8d2b-3eda-4fcb-a931-3c6afb410171" providerId="ADAL" clId="{63BBA2F3-36DD-4722-889E-0C49757CEFC5}" dt="2022-12-02T11:03:11.939" v="17" actId="26606"/>
          <ac:spMkLst>
            <pc:docMk/>
            <pc:sldMk cId="340660592" sldId="261"/>
            <ac:spMk id="14" creationId="{207CB456-8849-413C-8210-B663779A32E0}"/>
          </ac:spMkLst>
        </pc:spChg>
        <pc:spChg chg="add del">
          <ac:chgData name="Inge Steen" userId="b7af8d2b-3eda-4fcb-a931-3c6afb410171" providerId="ADAL" clId="{63BBA2F3-36DD-4722-889E-0C49757CEFC5}" dt="2022-12-02T11:03:11.939" v="17" actId="26606"/>
          <ac:spMkLst>
            <pc:docMk/>
            <pc:sldMk cId="340660592" sldId="261"/>
            <ac:spMk id="16" creationId="{E513936D-D1EB-4E42-A97F-942BA1F3DFA7}"/>
          </ac:spMkLst>
        </pc:spChg>
        <pc:spChg chg="add del">
          <ac:chgData name="Inge Steen" userId="b7af8d2b-3eda-4fcb-a931-3c6afb410171" providerId="ADAL" clId="{63BBA2F3-36DD-4722-889E-0C49757CEFC5}" dt="2022-12-02T11:03:38.905" v="20" actId="26606"/>
          <ac:spMkLst>
            <pc:docMk/>
            <pc:sldMk cId="340660592" sldId="261"/>
            <ac:spMk id="23" creationId="{3C54F4CE-85F0-46ED-80DA-9518C9251AD1}"/>
          </ac:spMkLst>
        </pc:spChg>
        <pc:spChg chg="add del">
          <ac:chgData name="Inge Steen" userId="b7af8d2b-3eda-4fcb-a931-3c6afb410171" providerId="ADAL" clId="{63BBA2F3-36DD-4722-889E-0C49757CEFC5}" dt="2022-12-02T11:03:38.905" v="20" actId="26606"/>
          <ac:spMkLst>
            <pc:docMk/>
            <pc:sldMk cId="340660592" sldId="261"/>
            <ac:spMk id="25" creationId="{DADD1FCA-8ACB-4958-81DD-4CDD6D3E1921}"/>
          </ac:spMkLst>
        </pc:spChg>
        <pc:spChg chg="add">
          <ac:chgData name="Inge Steen" userId="b7af8d2b-3eda-4fcb-a931-3c6afb410171" providerId="ADAL" clId="{63BBA2F3-36DD-4722-889E-0C49757CEFC5}" dt="2022-12-02T11:03:38.905" v="20" actId="26606"/>
          <ac:spMkLst>
            <pc:docMk/>
            <pc:sldMk cId="340660592" sldId="261"/>
            <ac:spMk id="30" creationId="{3C54F4CE-85F0-46ED-80DA-9518C9251AD1}"/>
          </ac:spMkLst>
        </pc:spChg>
        <pc:spChg chg="add">
          <ac:chgData name="Inge Steen" userId="b7af8d2b-3eda-4fcb-a931-3c6afb410171" providerId="ADAL" clId="{63BBA2F3-36DD-4722-889E-0C49757CEFC5}" dt="2022-12-02T11:03:38.905" v="20" actId="26606"/>
          <ac:spMkLst>
            <pc:docMk/>
            <pc:sldMk cId="340660592" sldId="261"/>
            <ac:spMk id="32" creationId="{DADD1FCA-8ACB-4958-81DD-4CDD6D3E1921}"/>
          </ac:spMkLst>
        </pc:spChg>
        <pc:picChg chg="add del mod">
          <ac:chgData name="Inge Steen" userId="b7af8d2b-3eda-4fcb-a931-3c6afb410171" providerId="ADAL" clId="{63BBA2F3-36DD-4722-889E-0C49757CEFC5}" dt="2022-12-02T11:03:34.454" v="18" actId="478"/>
          <ac:picMkLst>
            <pc:docMk/>
            <pc:sldMk cId="340660592" sldId="261"/>
            <ac:picMk id="2" creationId="{2432A541-B713-F033-282F-A4173F10899F}"/>
          </ac:picMkLst>
        </pc:picChg>
        <pc:picChg chg="add mod">
          <ac:chgData name="Inge Steen" userId="b7af8d2b-3eda-4fcb-a931-3c6afb410171" providerId="ADAL" clId="{63BBA2F3-36DD-4722-889E-0C49757CEFC5}" dt="2022-12-02T11:03:38.905" v="20" actId="26606"/>
          <ac:picMkLst>
            <pc:docMk/>
            <pc:sldMk cId="340660592" sldId="261"/>
            <ac:picMk id="3" creationId="{79FECCB4-CACF-5B15-D583-C3BD4A8C8070}"/>
          </ac:picMkLst>
        </pc:picChg>
        <pc:cxnChg chg="add del">
          <ac:chgData name="Inge Steen" userId="b7af8d2b-3eda-4fcb-a931-3c6afb410171" providerId="ADAL" clId="{63BBA2F3-36DD-4722-889E-0C49757CEFC5}" dt="2022-12-02T11:03:11.939" v="17" actId="26606"/>
          <ac:cxnSpMkLst>
            <pc:docMk/>
            <pc:sldMk cId="340660592" sldId="261"/>
            <ac:cxnSpMk id="18" creationId="{AFA75EE9-0DE4-4982-A870-290AD61EAAD7}"/>
          </ac:cxnSpMkLst>
        </pc:cxnChg>
      </pc:sldChg>
      <pc:sldChg chg="addSp delSp modSp mod">
        <pc:chgData name="Inge Steen" userId="b7af8d2b-3eda-4fcb-a931-3c6afb410171" providerId="ADAL" clId="{63BBA2F3-36DD-4722-889E-0C49757CEFC5}" dt="2022-12-02T11:00:42.246" v="2" actId="26606"/>
        <pc:sldMkLst>
          <pc:docMk/>
          <pc:sldMk cId="2503563149" sldId="265"/>
        </pc:sldMkLst>
        <pc:spChg chg="del">
          <ac:chgData name="Inge Steen" userId="b7af8d2b-3eda-4fcb-a931-3c6afb410171" providerId="ADAL" clId="{63BBA2F3-36DD-4722-889E-0C49757CEFC5}" dt="2022-12-02T11:00:42.246" v="2" actId="26606"/>
          <ac:spMkLst>
            <pc:docMk/>
            <pc:sldMk cId="2503563149" sldId="265"/>
            <ac:spMk id="27" creationId="{0205D939-00C4-4F2E-9797-3170DD040D90}"/>
          </ac:spMkLst>
        </pc:spChg>
        <pc:spChg chg="del">
          <ac:chgData name="Inge Steen" userId="b7af8d2b-3eda-4fcb-a931-3c6afb410171" providerId="ADAL" clId="{63BBA2F3-36DD-4722-889E-0C49757CEFC5}" dt="2022-12-02T11:00:42.246" v="2" actId="26606"/>
          <ac:spMkLst>
            <pc:docMk/>
            <pc:sldMk cId="2503563149" sldId="265"/>
            <ac:spMk id="33" creationId="{38EE4E44-1403-472B-8C01-D354CB8F5AE7}"/>
          </ac:spMkLst>
        </pc:spChg>
        <pc:spChg chg="del">
          <ac:chgData name="Inge Steen" userId="b7af8d2b-3eda-4fcb-a931-3c6afb410171" providerId="ADAL" clId="{63BBA2F3-36DD-4722-889E-0C49757CEFC5}" dt="2022-12-02T11:00:42.246" v="2" actId="26606"/>
          <ac:spMkLst>
            <pc:docMk/>
            <pc:sldMk cId="2503563149" sldId="265"/>
            <ac:spMk id="34" creationId="{583CCE40-4C5F-42D3-86D9-7892AD1E98E3}"/>
          </ac:spMkLst>
        </pc:spChg>
        <pc:picChg chg="mod">
          <ac:chgData name="Inge Steen" userId="b7af8d2b-3eda-4fcb-a931-3c6afb410171" providerId="ADAL" clId="{63BBA2F3-36DD-4722-889E-0C49757CEFC5}" dt="2022-12-02T11:00:42.246" v="2" actId="26606"/>
          <ac:picMkLst>
            <pc:docMk/>
            <pc:sldMk cId="2503563149" sldId="265"/>
            <ac:picMk id="4" creationId="{34A69BF3-FF7F-438F-804B-759062C359DD}"/>
          </ac:picMkLst>
        </pc:picChg>
        <pc:picChg chg="mod ord">
          <ac:chgData name="Inge Steen" userId="b7af8d2b-3eda-4fcb-a931-3c6afb410171" providerId="ADAL" clId="{63BBA2F3-36DD-4722-889E-0C49757CEFC5}" dt="2022-12-02T11:00:42.246" v="2" actId="26606"/>
          <ac:picMkLst>
            <pc:docMk/>
            <pc:sldMk cId="2503563149" sldId="265"/>
            <ac:picMk id="5" creationId="{9BAC21E6-690F-4D71-BA3E-61613C0C7EE3}"/>
          </ac:picMkLst>
        </pc:picChg>
        <pc:cxnChg chg="add">
          <ac:chgData name="Inge Steen" userId="b7af8d2b-3eda-4fcb-a931-3c6afb410171" providerId="ADAL" clId="{63BBA2F3-36DD-4722-889E-0C49757CEFC5}" dt="2022-12-02T11:00:42.246" v="2" actId="26606"/>
          <ac:cxnSpMkLst>
            <pc:docMk/>
            <pc:sldMk cId="2503563149" sldId="265"/>
            <ac:cxnSpMk id="39" creationId="{1C6AAE25-BD23-41B5-AAE4-1DA5898C2ADB}"/>
          </ac:cxnSpMkLst>
        </pc:cxnChg>
      </pc:sldChg>
      <pc:sldChg chg="delSp modSp mod">
        <pc:chgData name="Inge Steen" userId="b7af8d2b-3eda-4fcb-a931-3c6afb410171" providerId="ADAL" clId="{63BBA2F3-36DD-4722-889E-0C49757CEFC5}" dt="2022-12-02T11:07:15.410" v="40" actId="26606"/>
        <pc:sldMkLst>
          <pc:docMk/>
          <pc:sldMk cId="2188375150" sldId="266"/>
        </pc:sldMkLst>
        <pc:spChg chg="del">
          <ac:chgData name="Inge Steen" userId="b7af8d2b-3eda-4fcb-a931-3c6afb410171" providerId="ADAL" clId="{63BBA2F3-36DD-4722-889E-0C49757CEFC5}" dt="2022-12-02T11:07:15.410" v="40" actId="26606"/>
          <ac:spMkLst>
            <pc:docMk/>
            <pc:sldMk cId="2188375150" sldId="266"/>
            <ac:spMk id="25" creationId="{D99D2C73-08B0-4F6B-A8E9-4651E6BDBE48}"/>
          </ac:spMkLst>
        </pc:spChg>
        <pc:spChg chg="del">
          <ac:chgData name="Inge Steen" userId="b7af8d2b-3eda-4fcb-a931-3c6afb410171" providerId="ADAL" clId="{63BBA2F3-36DD-4722-889E-0C49757CEFC5}" dt="2022-12-02T11:07:15.410" v="40" actId="26606"/>
          <ac:spMkLst>
            <pc:docMk/>
            <pc:sldMk cId="2188375150" sldId="266"/>
            <ac:spMk id="26" creationId="{968DB88C-7EF2-487C-85D1-848F61F13E3F}"/>
          </ac:spMkLst>
        </pc:spChg>
        <pc:picChg chg="mod ord">
          <ac:chgData name="Inge Steen" userId="b7af8d2b-3eda-4fcb-a931-3c6afb410171" providerId="ADAL" clId="{63BBA2F3-36DD-4722-889E-0C49757CEFC5}" dt="2022-12-02T11:07:15.410" v="40" actId="26606"/>
          <ac:picMkLst>
            <pc:docMk/>
            <pc:sldMk cId="2188375150" sldId="266"/>
            <ac:picMk id="5" creationId="{347E3E5C-EDB9-4169-AE98-60EE4C0B441B}"/>
          </ac:picMkLst>
        </pc:picChg>
        <pc:picChg chg="mod">
          <ac:chgData name="Inge Steen" userId="b7af8d2b-3eda-4fcb-a931-3c6afb410171" providerId="ADAL" clId="{63BBA2F3-36DD-4722-889E-0C49757CEFC5}" dt="2022-12-02T11:07:15.410" v="40" actId="26606"/>
          <ac:picMkLst>
            <pc:docMk/>
            <pc:sldMk cId="2188375150" sldId="266"/>
            <ac:picMk id="11" creationId="{0E30F5DF-62A3-49E6-B27F-3227DEA33DDC}"/>
          </ac:picMkLst>
        </pc:picChg>
      </pc:sldChg>
      <pc:sldChg chg="addSp delSp modSp mod">
        <pc:chgData name="Inge Steen" userId="b7af8d2b-3eda-4fcb-a931-3c6afb410171" providerId="ADAL" clId="{63BBA2F3-36DD-4722-889E-0C49757CEFC5}" dt="2022-12-02T11:00:47.891" v="3" actId="26606"/>
        <pc:sldMkLst>
          <pc:docMk/>
          <pc:sldMk cId="3385277666" sldId="267"/>
        </pc:sldMkLst>
        <pc:spChg chg="mod ord">
          <ac:chgData name="Inge Steen" userId="b7af8d2b-3eda-4fcb-a931-3c6afb410171" providerId="ADAL" clId="{63BBA2F3-36DD-4722-889E-0C49757CEFC5}" dt="2022-12-02T11:00:47.891" v="3" actId="26606"/>
          <ac:spMkLst>
            <pc:docMk/>
            <pc:sldMk cId="3385277666" sldId="267"/>
            <ac:spMk id="11" creationId="{9F48D3AB-3B38-4581-9AD9-B9D3948CD324}"/>
          </ac:spMkLst>
        </pc:spChg>
        <pc:spChg chg="del">
          <ac:chgData name="Inge Steen" userId="b7af8d2b-3eda-4fcb-a931-3c6afb410171" providerId="ADAL" clId="{63BBA2F3-36DD-4722-889E-0C49757CEFC5}" dt="2022-12-02T11:00:47.891" v="3" actId="26606"/>
          <ac:spMkLst>
            <pc:docMk/>
            <pc:sldMk cId="3385277666" sldId="267"/>
            <ac:spMk id="13" creationId="{D99D2C73-08B0-4F6B-A8E9-4651E6BDBE48}"/>
          </ac:spMkLst>
        </pc:spChg>
        <pc:spChg chg="del">
          <ac:chgData name="Inge Steen" userId="b7af8d2b-3eda-4fcb-a931-3c6afb410171" providerId="ADAL" clId="{63BBA2F3-36DD-4722-889E-0C49757CEFC5}" dt="2022-12-02T11:00:47.891" v="3" actId="26606"/>
          <ac:spMkLst>
            <pc:docMk/>
            <pc:sldMk cId="3385277666" sldId="267"/>
            <ac:spMk id="15" creationId="{968DB88C-7EF2-487C-85D1-848F61F13E3F}"/>
          </ac:spMkLst>
        </pc:spChg>
        <pc:spChg chg="add">
          <ac:chgData name="Inge Steen" userId="b7af8d2b-3eda-4fcb-a931-3c6afb410171" providerId="ADAL" clId="{63BBA2F3-36DD-4722-889E-0C49757CEFC5}" dt="2022-12-02T11:00:47.891" v="3" actId="26606"/>
          <ac:spMkLst>
            <pc:docMk/>
            <pc:sldMk cId="3385277666" sldId="267"/>
            <ac:spMk id="20" creationId="{78BA5F19-D5E1-4ECC-BEC2-DF7AEDFD7C50}"/>
          </ac:spMkLst>
        </pc:spChg>
        <pc:spChg chg="add">
          <ac:chgData name="Inge Steen" userId="b7af8d2b-3eda-4fcb-a931-3c6afb410171" providerId="ADAL" clId="{63BBA2F3-36DD-4722-889E-0C49757CEFC5}" dt="2022-12-02T11:00:47.891" v="3" actId="26606"/>
          <ac:spMkLst>
            <pc:docMk/>
            <pc:sldMk cId="3385277666" sldId="267"/>
            <ac:spMk id="22" creationId="{50CC88A9-A661-4C48-866E-8734E51140B1}"/>
          </ac:spMkLst>
        </pc:spChg>
        <pc:spChg chg="add">
          <ac:chgData name="Inge Steen" userId="b7af8d2b-3eda-4fcb-a931-3c6afb410171" providerId="ADAL" clId="{63BBA2F3-36DD-4722-889E-0C49757CEFC5}" dt="2022-12-02T11:00:47.891" v="3" actId="26606"/>
          <ac:spMkLst>
            <pc:docMk/>
            <pc:sldMk cId="3385277666" sldId="267"/>
            <ac:spMk id="24" creationId="{CFDF195F-784B-4D00-8C92-6FC1B0499EA1}"/>
          </ac:spMkLst>
        </pc:spChg>
        <pc:picChg chg="mod">
          <ac:chgData name="Inge Steen" userId="b7af8d2b-3eda-4fcb-a931-3c6afb410171" providerId="ADAL" clId="{63BBA2F3-36DD-4722-889E-0C49757CEFC5}" dt="2022-12-02T11:00:47.891" v="3" actId="26606"/>
          <ac:picMkLst>
            <pc:docMk/>
            <pc:sldMk cId="3385277666" sldId="267"/>
            <ac:picMk id="5" creationId="{08947A6B-EED1-4F54-BFBB-86059974E8EE}"/>
          </ac:picMkLst>
        </pc:picChg>
        <pc:picChg chg="mod">
          <ac:chgData name="Inge Steen" userId="b7af8d2b-3eda-4fcb-a931-3c6afb410171" providerId="ADAL" clId="{63BBA2F3-36DD-4722-889E-0C49757CEFC5}" dt="2022-12-02T11:00:47.891" v="3" actId="26606"/>
          <ac:picMkLst>
            <pc:docMk/>
            <pc:sldMk cId="3385277666" sldId="267"/>
            <ac:picMk id="8" creationId="{62E873A4-8497-4448-A454-C1CD5C1297F2}"/>
          </ac:picMkLst>
        </pc:picChg>
      </pc:sldChg>
      <pc:sldChg chg="addSp delSp modSp mod">
        <pc:chgData name="Inge Steen" userId="b7af8d2b-3eda-4fcb-a931-3c6afb410171" providerId="ADAL" clId="{63BBA2F3-36DD-4722-889E-0C49757CEFC5}" dt="2022-12-02T11:01:10.924" v="7" actId="478"/>
        <pc:sldMkLst>
          <pc:docMk/>
          <pc:sldMk cId="1702283363" sldId="268"/>
        </pc:sldMkLst>
        <pc:spChg chg="add del mod">
          <ac:chgData name="Inge Steen" userId="b7af8d2b-3eda-4fcb-a931-3c6afb410171" providerId="ADAL" clId="{63BBA2F3-36DD-4722-889E-0C49757CEFC5}" dt="2022-12-02T11:01:10.924" v="7" actId="478"/>
          <ac:spMkLst>
            <pc:docMk/>
            <pc:sldMk cId="1702283363" sldId="268"/>
            <ac:spMk id="21" creationId="{B56D959F-7C68-8891-768F-B2DAA1FB2B52}"/>
          </ac:spMkLst>
        </pc:spChg>
        <pc:spChg chg="add">
          <ac:chgData name="Inge Steen" userId="b7af8d2b-3eda-4fcb-a931-3c6afb410171" providerId="ADAL" clId="{63BBA2F3-36DD-4722-889E-0C49757CEFC5}" dt="2022-12-02T11:01:02.620" v="4" actId="26606"/>
          <ac:spMkLst>
            <pc:docMk/>
            <pc:sldMk cId="1702283363" sldId="268"/>
            <ac:spMk id="24" creationId="{911BE883-46B4-412C-B6C3-88A2FF74BECF}"/>
          </ac:spMkLst>
        </pc:spChg>
        <pc:spChg chg="add">
          <ac:chgData name="Inge Steen" userId="b7af8d2b-3eda-4fcb-a931-3c6afb410171" providerId="ADAL" clId="{63BBA2F3-36DD-4722-889E-0C49757CEFC5}" dt="2022-12-02T11:01:02.620" v="4" actId="26606"/>
          <ac:spMkLst>
            <pc:docMk/>
            <pc:sldMk cId="1702283363" sldId="268"/>
            <ac:spMk id="26" creationId="{577D1452-F0B7-431E-9A24-D3F7103D8510}"/>
          </ac:spMkLst>
        </pc:spChg>
        <pc:spChg chg="add">
          <ac:chgData name="Inge Steen" userId="b7af8d2b-3eda-4fcb-a931-3c6afb410171" providerId="ADAL" clId="{63BBA2F3-36DD-4722-889E-0C49757CEFC5}" dt="2022-12-02T11:01:02.620" v="4" actId="26606"/>
          <ac:spMkLst>
            <pc:docMk/>
            <pc:sldMk cId="1702283363" sldId="268"/>
            <ac:spMk id="28" creationId="{A660F4F9-5DF5-4F15-BE6A-CD8648BB1148}"/>
          </ac:spMkLst>
        </pc:spChg>
        <pc:grpChg chg="del">
          <ac:chgData name="Inge Steen" userId="b7af8d2b-3eda-4fcb-a931-3c6afb410171" providerId="ADAL" clId="{63BBA2F3-36DD-4722-889E-0C49757CEFC5}" dt="2022-12-02T11:01:02.620" v="4" actId="26606"/>
          <ac:grpSpMkLst>
            <pc:docMk/>
            <pc:sldMk cId="1702283363" sldId="268"/>
            <ac:grpSpMk id="9" creationId="{63737881-458F-40AD-B72B-B57D267DC423}"/>
          </ac:grpSpMkLst>
        </pc:grpChg>
        <pc:picChg chg="mod">
          <ac:chgData name="Inge Steen" userId="b7af8d2b-3eda-4fcb-a931-3c6afb410171" providerId="ADAL" clId="{63BBA2F3-36DD-4722-889E-0C49757CEFC5}" dt="2022-12-02T11:01:02.620" v="4" actId="26606"/>
          <ac:picMkLst>
            <pc:docMk/>
            <pc:sldMk cId="1702283363" sldId="268"/>
            <ac:picMk id="4" creationId="{5FD5BA89-CA51-4AB8-B6BB-43663EAB1CB8}"/>
          </ac:picMkLst>
        </pc:picChg>
      </pc:sldChg>
      <pc:sldChg chg="addSp delSp modSp mod setBg">
        <pc:chgData name="Inge Steen" userId="b7af8d2b-3eda-4fcb-a931-3c6afb410171" providerId="ADAL" clId="{63BBA2F3-36DD-4722-889E-0C49757CEFC5}" dt="2022-12-02T11:07:10.853" v="39" actId="26606"/>
        <pc:sldMkLst>
          <pc:docMk/>
          <pc:sldMk cId="3483325681" sldId="269"/>
        </pc:sldMkLst>
        <pc:spChg chg="add del">
          <ac:chgData name="Inge Steen" userId="b7af8d2b-3eda-4fcb-a931-3c6afb410171" providerId="ADAL" clId="{63BBA2F3-36DD-4722-889E-0C49757CEFC5}" dt="2022-12-02T11:07:05.209" v="37" actId="26606"/>
          <ac:spMkLst>
            <pc:docMk/>
            <pc:sldMk cId="3483325681" sldId="269"/>
            <ac:spMk id="10" creationId="{E8558839-0873-4376-AE92-C48699D22FE2}"/>
          </ac:spMkLst>
        </pc:spChg>
        <pc:spChg chg="add del">
          <ac:chgData name="Inge Steen" userId="b7af8d2b-3eda-4fcb-a931-3c6afb410171" providerId="ADAL" clId="{63BBA2F3-36DD-4722-889E-0C49757CEFC5}" dt="2022-12-02T11:07:05.209" v="36" actId="26606"/>
          <ac:spMkLst>
            <pc:docMk/>
            <pc:sldMk cId="3483325681" sldId="269"/>
            <ac:spMk id="14" creationId="{F068FEE8-08D4-3362-4B78-A522A13FEABB}"/>
          </ac:spMkLst>
        </pc:spChg>
        <pc:spChg chg="add del">
          <ac:chgData name="Inge Steen" userId="b7af8d2b-3eda-4fcb-a931-3c6afb410171" providerId="ADAL" clId="{63BBA2F3-36DD-4722-889E-0C49757CEFC5}" dt="2022-12-02T11:07:05.209" v="36" actId="26606"/>
          <ac:spMkLst>
            <pc:docMk/>
            <pc:sldMk cId="3483325681" sldId="269"/>
            <ac:spMk id="17" creationId="{55C01129-3453-464D-A870-ED71C6E89D60}"/>
          </ac:spMkLst>
        </pc:spChg>
        <pc:spChg chg="add del">
          <ac:chgData name="Inge Steen" userId="b7af8d2b-3eda-4fcb-a931-3c6afb410171" providerId="ADAL" clId="{63BBA2F3-36DD-4722-889E-0C49757CEFC5}" dt="2022-12-02T11:07:05.209" v="36" actId="26606"/>
          <ac:spMkLst>
            <pc:docMk/>
            <pc:sldMk cId="3483325681" sldId="269"/>
            <ac:spMk id="19" creationId="{9D2781A6-5C82-4764-B489-F9A599C0A7EB}"/>
          </ac:spMkLst>
        </pc:spChg>
        <pc:spChg chg="add del">
          <ac:chgData name="Inge Steen" userId="b7af8d2b-3eda-4fcb-a931-3c6afb410171" providerId="ADAL" clId="{63BBA2F3-36DD-4722-889E-0C49757CEFC5}" dt="2022-12-02T11:07:10.853" v="39" actId="26606"/>
          <ac:spMkLst>
            <pc:docMk/>
            <pc:sldMk cId="3483325681" sldId="269"/>
            <ac:spMk id="21" creationId="{21AC6A30-4F22-4C0F-B278-19C5B8A80C55}"/>
          </ac:spMkLst>
        </pc:spChg>
        <pc:spChg chg="add del">
          <ac:chgData name="Inge Steen" userId="b7af8d2b-3eda-4fcb-a931-3c6afb410171" providerId="ADAL" clId="{63BBA2F3-36DD-4722-889E-0C49757CEFC5}" dt="2022-12-02T11:07:10.853" v="39" actId="26606"/>
          <ac:spMkLst>
            <pc:docMk/>
            <pc:sldMk cId="3483325681" sldId="269"/>
            <ac:spMk id="22" creationId="{BB4335AD-65B1-44E4-90AF-264024FE4BD2}"/>
          </ac:spMkLst>
        </pc:spChg>
        <pc:spChg chg="add del">
          <ac:chgData name="Inge Steen" userId="b7af8d2b-3eda-4fcb-a931-3c6afb410171" providerId="ADAL" clId="{63BBA2F3-36DD-4722-889E-0C49757CEFC5}" dt="2022-12-02T11:07:08.874" v="38" actId="478"/>
          <ac:spMkLst>
            <pc:docMk/>
            <pc:sldMk cId="3483325681" sldId="269"/>
            <ac:spMk id="23" creationId="{6CA4A209-CB01-BF49-9F6C-9A93122C0AC8}"/>
          </ac:spMkLst>
        </pc:spChg>
        <pc:picChg chg="mod">
          <ac:chgData name="Inge Steen" userId="b7af8d2b-3eda-4fcb-a931-3c6afb410171" providerId="ADAL" clId="{63BBA2F3-36DD-4722-889E-0C49757CEFC5}" dt="2022-12-02T11:07:10.853" v="39" actId="26606"/>
          <ac:picMkLst>
            <pc:docMk/>
            <pc:sldMk cId="3483325681" sldId="269"/>
            <ac:picMk id="4" creationId="{FAA56022-43C7-4D6E-8F02-23A6093AE0AA}"/>
          </ac:picMkLst>
        </pc:picChg>
        <pc:picChg chg="mod ord">
          <ac:chgData name="Inge Steen" userId="b7af8d2b-3eda-4fcb-a931-3c6afb410171" providerId="ADAL" clId="{63BBA2F3-36DD-4722-889E-0C49757CEFC5}" dt="2022-12-02T11:07:10.853" v="39" actId="26606"/>
          <ac:picMkLst>
            <pc:docMk/>
            <pc:sldMk cId="3483325681" sldId="269"/>
            <ac:picMk id="5" creationId="{EDCDB3B8-C759-4667-AAE3-9CA6946C28E0}"/>
          </ac:picMkLst>
        </pc:picChg>
      </pc:sldChg>
      <pc:sldChg chg="add">
        <pc:chgData name="Inge Steen" userId="b7af8d2b-3eda-4fcb-a931-3c6afb410171" providerId="ADAL" clId="{63BBA2F3-36DD-4722-889E-0C49757CEFC5}" dt="2022-12-02T10:59:35.704" v="0"/>
        <pc:sldMkLst>
          <pc:docMk/>
          <pc:sldMk cId="2799644487" sldId="270"/>
        </pc:sldMkLst>
      </pc:sldChg>
      <pc:sldChg chg="add del">
        <pc:chgData name="Inge Steen" userId="b7af8d2b-3eda-4fcb-a931-3c6afb410171" providerId="ADAL" clId="{63BBA2F3-36DD-4722-889E-0C49757CEFC5}" dt="2022-12-02T11:00:03.491" v="1" actId="47"/>
        <pc:sldMkLst>
          <pc:docMk/>
          <pc:sldMk cId="612957441" sldId="271"/>
        </pc:sldMkLst>
      </pc:sldChg>
      <pc:sldChg chg="delSp add mod">
        <pc:chgData name="Inge Steen" userId="b7af8d2b-3eda-4fcb-a931-3c6afb410171" providerId="ADAL" clId="{63BBA2F3-36DD-4722-889E-0C49757CEFC5}" dt="2022-12-02T11:02:17.976" v="13" actId="478"/>
        <pc:sldMkLst>
          <pc:docMk/>
          <pc:sldMk cId="338390255" sldId="272"/>
        </pc:sldMkLst>
        <pc:spChg chg="del">
          <ac:chgData name="Inge Steen" userId="b7af8d2b-3eda-4fcb-a931-3c6afb410171" providerId="ADAL" clId="{63BBA2F3-36DD-4722-889E-0C49757CEFC5}" dt="2022-12-02T11:02:17.976" v="13" actId="478"/>
          <ac:spMkLst>
            <pc:docMk/>
            <pc:sldMk cId="338390255" sldId="272"/>
            <ac:spMk id="2" creationId="{472CD0C3-1649-4EE7-BD80-D01559847AAB}"/>
          </ac:spMkLst>
        </pc:spChg>
        <pc:spChg chg="del">
          <ac:chgData name="Inge Steen" userId="b7af8d2b-3eda-4fcb-a931-3c6afb410171" providerId="ADAL" clId="{63BBA2F3-36DD-4722-889E-0C49757CEFC5}" dt="2022-12-02T11:02:14.857" v="12" actId="478"/>
          <ac:spMkLst>
            <pc:docMk/>
            <pc:sldMk cId="338390255" sldId="272"/>
            <ac:spMk id="3" creationId="{61BC4CD6-1ECD-4DFA-8064-85121302558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0709E1-BA70-46F5-8CAC-39A352AEDC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6C198CA-BA35-4A56-9C7A-7510E91583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21721B8-7619-44C8-9912-4DE573FB8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6693-F0E0-4F55-9744-62ECDF540D20}" type="datetimeFigureOut">
              <a:rPr lang="nl-NL" smtClean="0"/>
              <a:t>2-12-2022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ED9AE77-7033-4A2E-B32B-C47CE157C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2D73E42-6DE2-4E36-BF85-C5B70F02D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A3E99-86F9-4A2A-87F1-5F41A4FF9D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1412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FAE311-765D-4628-BBD6-AA7E50230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CB540D2-B5A6-451A-8AB5-798625663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4D5F3A-BA15-4BA9-9816-93C16D1F1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6693-F0E0-4F55-9744-62ECDF540D20}" type="datetimeFigureOut">
              <a:rPr lang="nl-NL" smtClean="0"/>
              <a:t>2-12-2022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68223A9-6B5B-419A-8B8E-361EB4BE3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8C17425-3C12-4931-9880-442424294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A3E99-86F9-4A2A-87F1-5F41A4FF9D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9593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F2290BB-BDC6-4CEC-A6E0-3C4BBC63E7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FB777DC-4AB4-46FA-9AA4-9C3D7769F6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2A8D0D3-6912-40BD-9B0E-A1EF628C9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6693-F0E0-4F55-9744-62ECDF540D20}" type="datetimeFigureOut">
              <a:rPr lang="nl-NL" smtClean="0"/>
              <a:t>2-12-2022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CF11F5F-3F0E-4E4A-A2BD-2C28D172A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D3702A3-9403-435A-8449-EE1EF39CE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A3E99-86F9-4A2A-87F1-5F41A4FF9D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8339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56EADA-C178-4BD1-9D37-29BDAD1FE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25CCD1-EE29-4609-A369-BEA2A40D4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8D0DEC8-614E-421E-9879-AA2A1A2F6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6693-F0E0-4F55-9744-62ECDF540D20}" type="datetimeFigureOut">
              <a:rPr lang="nl-NL" smtClean="0"/>
              <a:t>2-12-2022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28049D-5252-4CFD-9196-C77E4E119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8D3EED8-E316-4BA5-9F08-C77A9403C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A3E99-86F9-4A2A-87F1-5F41A4FF9D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9055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D9F197-1C2D-4849-9D84-1ECDC36D7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D9F9713-EDFF-42E4-B714-9D4C5BC931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DD47B8A-049A-4039-9C03-86B99C968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6693-F0E0-4F55-9744-62ECDF540D20}" type="datetimeFigureOut">
              <a:rPr lang="nl-NL" smtClean="0"/>
              <a:t>2-12-2022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CB96949-50C1-4BEA-A66A-80B9946F5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A908B22-085C-43D7-9D91-1C66461AA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A3E99-86F9-4A2A-87F1-5F41A4FF9D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3572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079B65-4236-45C3-B2D3-A8EA077FA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C4A279-A0BE-465C-B588-1A6D12971E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572561F-9263-4B52-B5A0-07C085061B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22A896F-8DFC-4511-9261-C1946FFD8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6693-F0E0-4F55-9744-62ECDF540D20}" type="datetimeFigureOut">
              <a:rPr lang="nl-NL" smtClean="0"/>
              <a:t>2-12-2022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54B93F8-4DD2-4CEF-9C8E-A82E6947C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A1F05FC-3894-4A5B-A063-1A40B8480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A3E99-86F9-4A2A-87F1-5F41A4FF9D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3803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B13491-9442-41D1-BAD6-44F69280F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9B0A754-9F25-4848-93B0-0ED162908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C29FA2A-02B5-4D0E-BD80-EF633CECA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500B5ED-1A8A-4052-88AF-FD46320453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B5DCD49-0D5F-4FEE-840E-DD7A94D816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C9B616C-A4A2-4C1F-8428-D1B685569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6693-F0E0-4F55-9744-62ECDF540D20}" type="datetimeFigureOut">
              <a:rPr lang="nl-NL" smtClean="0"/>
              <a:t>2-12-2022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BC2A5C7-61D4-448C-AE8D-59670D215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15E7EA2-4BCB-41FD-BD6E-F8CC0FC2A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A3E99-86F9-4A2A-87F1-5F41A4FF9D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4940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F8E61B-62BB-4F1B-A207-63ECD711A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B3BF3AC-526F-4BD2-96EB-CC454CF5F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6693-F0E0-4F55-9744-62ECDF540D20}" type="datetimeFigureOut">
              <a:rPr lang="nl-NL" smtClean="0"/>
              <a:t>2-12-2022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3190CAF-FF04-4C21-AE17-4210F5A4B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467070F-9194-4D0E-9F7D-9B1D5E7D3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A3E99-86F9-4A2A-87F1-5F41A4FF9D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7231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D747B14-5B0C-4509-893E-5B841F964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6693-F0E0-4F55-9744-62ECDF540D20}" type="datetimeFigureOut">
              <a:rPr lang="nl-NL" smtClean="0"/>
              <a:t>2-12-2022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EC2BBC6-2EB2-4B1E-8AEC-8042DC960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A15AC91-0767-4EC8-99B4-9DFD0C158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A3E99-86F9-4A2A-87F1-5F41A4FF9D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3388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7DD2FD-C6E5-4C37-91CD-9F109BA28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8523FC-D808-40C9-9C56-ADD434CA6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A8BAE15-5B1B-4ABB-A25A-8FAAC8CE26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75D41F2-053F-45F9-8F87-FC3941EE6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6693-F0E0-4F55-9744-62ECDF540D20}" type="datetimeFigureOut">
              <a:rPr lang="nl-NL" smtClean="0"/>
              <a:t>2-12-2022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E9AF1F8-10D5-418E-97E5-47032F35B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17EF043-0B1B-47AD-9E75-8C0C892BB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A3E99-86F9-4A2A-87F1-5F41A4FF9D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7984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C02670-5F62-49F4-809E-3CFBD7CD0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F2424A0-9EE4-40F8-962A-A47BE9F396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8871218-0DFF-4013-BE0E-79ED191D93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19BA8A3-126B-49DE-BB29-D454279AC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6693-F0E0-4F55-9744-62ECDF540D20}" type="datetimeFigureOut">
              <a:rPr lang="nl-NL" smtClean="0"/>
              <a:t>2-12-2022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280CE87-7D5C-4F46-BAC4-8389000E1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85B8067-3EAF-4031-A83B-D7FDD5D2F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A3E99-86F9-4A2A-87F1-5F41A4FF9D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3448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7C130A2-FE0D-4F6C-99A3-AEEFFCFAA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84FFCF3-963E-4F40-B082-424BE0C94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858604D-5CCD-48DA-BE27-9EC3EF7C6D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56693-F0E0-4F55-9744-62ECDF540D20}" type="datetimeFigureOut">
              <a:rPr lang="nl-NL" smtClean="0"/>
              <a:t>2-12-2022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2B3B760-51E5-4C63-AFBE-AA959C69DE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1CADF2E-CE0F-436C-8841-E81C9D6FC4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A3E99-86F9-4A2A-87F1-5F41A4FF9D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1746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F44D1FD1-F26C-4F63-B3CA-660F1BD29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408" y="992094"/>
            <a:ext cx="3616913" cy="2795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Bruidsboeket</a:t>
            </a: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in </a:t>
            </a:r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experimentele</a:t>
            </a: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bridy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Tijdelijke aanduiding voor inhoud 5" descr="Afbeelding met persoon, groen, groente&#10;&#10;Automatisch gegenereerde beschrijving">
            <a:extLst>
              <a:ext uri="{FF2B5EF4-FFF2-40B4-BE49-F238E27FC236}">
                <a16:creationId xmlns:a16="http://schemas.microsoft.com/office/drawing/2014/main" id="{79FECCB4-CACF-5B15-D583-C3BD4A8C80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286" r="2" b="32420"/>
          <a:stretch/>
        </p:blipFill>
        <p:spPr>
          <a:xfrm>
            <a:off x="5895751" y="1299741"/>
            <a:ext cx="5708649" cy="422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6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FAA56022-43C7-4D6E-8F02-23A6093AE0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94"/>
          <a:stretch/>
        </p:blipFill>
        <p:spPr>
          <a:xfrm>
            <a:off x="1788207" y="643467"/>
            <a:ext cx="3002186" cy="557106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DCDB3B8-C759-4667-AAE3-9CA6946C28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14" r="8297"/>
          <a:stretch/>
        </p:blipFill>
        <p:spPr>
          <a:xfrm>
            <a:off x="7435796" y="643467"/>
            <a:ext cx="293380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325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11BE883-46B4-412C-B6C3-88A2FF74B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77D1452-F0B7-431E-9A24-D3F7103D8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0">
            <a:extLst>
              <a:ext uri="{FF2B5EF4-FFF2-40B4-BE49-F238E27FC236}">
                <a16:creationId xmlns:a16="http://schemas.microsoft.com/office/drawing/2014/main" id="{A660F4F9-5DF5-4F15-BE6A-CD8648BB1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211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ijdelijke aanduiding voor inhoud 3" descr="Afbeelding met muur, plant, binnen, bloem&#10;&#10;Automatisch gegenereerde beschrijving">
            <a:extLst>
              <a:ext uri="{FF2B5EF4-FFF2-40B4-BE49-F238E27FC236}">
                <a16:creationId xmlns:a16="http://schemas.microsoft.com/office/drawing/2014/main" id="{5FD5BA89-CA51-4AB8-B6BB-43663EAB1C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97"/>
          <a:stretch/>
        </p:blipFill>
        <p:spPr>
          <a:xfrm>
            <a:off x="644652" y="722376"/>
            <a:ext cx="6263640" cy="541324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02283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8BA5F19-D5E1-4ECC-BEC2-DF7AEDFD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0CC88A9-A661-4C48-866E-8734E511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9F48D3AB-3B38-4581-9AD9-B9D3948CD324}"/>
              </a:ext>
            </a:extLst>
          </p:cNvPr>
          <p:cNvSpPr txBox="1">
            <a:spLocks/>
          </p:cNvSpPr>
          <p:nvPr/>
        </p:nvSpPr>
        <p:spPr>
          <a:xfrm>
            <a:off x="497973" y="393380"/>
            <a:ext cx="7655427" cy="7398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300">
                <a:latin typeface="+mj-lt"/>
                <a:ea typeface="+mj-ea"/>
                <a:cs typeface="+mj-cs"/>
              </a:rPr>
              <a:t>Verder experimenteren met draagmethodes en vormgeving</a:t>
            </a:r>
          </a:p>
          <a:p>
            <a:pPr>
              <a:spcBef>
                <a:spcPct val="0"/>
              </a:spcBef>
              <a:spcAft>
                <a:spcPts val="600"/>
              </a:spcAft>
              <a:buNone/>
            </a:pPr>
            <a:endParaRPr lang="en-US" sz="2300">
              <a:latin typeface="+mj-lt"/>
              <a:ea typeface="+mj-ea"/>
              <a:cs typeface="+mj-cs"/>
            </a:endParaRPr>
          </a:p>
        </p:txBody>
      </p:sp>
      <p:pic>
        <p:nvPicPr>
          <p:cNvPr id="8" name="Tijdelijke aanduiding voor inhoud 7" descr="Afbeelding met bloem, wit, plant, sluiten&#10;&#10;Automatisch gegenereerde beschrijving">
            <a:extLst>
              <a:ext uri="{FF2B5EF4-FFF2-40B4-BE49-F238E27FC236}">
                <a16:creationId xmlns:a16="http://schemas.microsoft.com/office/drawing/2014/main" id="{62E873A4-8497-4448-A454-C1CD5C1297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703" r="2" b="20558"/>
          <a:stretch/>
        </p:blipFill>
        <p:spPr>
          <a:xfrm>
            <a:off x="2143245" y="2337520"/>
            <a:ext cx="3245019" cy="3365190"/>
          </a:xfrm>
          <a:prstGeom prst="rect">
            <a:avLst/>
          </a:prstGeom>
        </p:spPr>
      </p:pic>
      <p:pic>
        <p:nvPicPr>
          <p:cNvPr id="5" name="Tijdelijke aanduiding voor inhoud 3" descr="Afbeelding met gras, persoon, groente&#10;&#10;Automatisch gegenereerde beschrijving">
            <a:extLst>
              <a:ext uri="{FF2B5EF4-FFF2-40B4-BE49-F238E27FC236}">
                <a16:creationId xmlns:a16="http://schemas.microsoft.com/office/drawing/2014/main" id="{08947A6B-EED1-4F54-BFBB-86059974E8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4819"/>
          <a:stretch/>
        </p:blipFill>
        <p:spPr>
          <a:xfrm>
            <a:off x="6823408" y="2337520"/>
            <a:ext cx="3245006" cy="3365190"/>
          </a:xfrm>
          <a:prstGeom prst="rect">
            <a:avLst/>
          </a:pr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FDF195F-784B-4D00-8C92-6FC1B0499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277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34A69BF3-FF7F-438F-804B-759062C359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03" r="1" b="20419"/>
          <a:stretch/>
        </p:blipFill>
        <p:spPr>
          <a:xfrm>
            <a:off x="1115616" y="1638068"/>
            <a:ext cx="3292524" cy="3575717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C6AAE25-BD23-41B5-AAE4-1DA5898C2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573887"/>
            <a:ext cx="0" cy="3710227"/>
          </a:xfrm>
          <a:prstGeom prst="line">
            <a:avLst/>
          </a:prstGeom>
          <a:ln w="19050">
            <a:solidFill>
              <a:srgbClr val="CC39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>
            <a:extLst>
              <a:ext uri="{FF2B5EF4-FFF2-40B4-BE49-F238E27FC236}">
                <a16:creationId xmlns:a16="http://schemas.microsoft.com/office/drawing/2014/main" id="{9BAC21E6-690F-4D71-BA3E-61613C0C7E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9283"/>
          <a:stretch/>
        </p:blipFill>
        <p:spPr>
          <a:xfrm>
            <a:off x="4886676" y="1123527"/>
            <a:ext cx="4240042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563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1B5D99-7148-4145-8496-8BB1E332F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2103667-274E-45DF-94D4-D573FA31A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EE05F63-F019-478B-A56C-096D98D4E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745" y="0"/>
            <a:ext cx="4664592" cy="701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644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477CB8D1-5DCA-4F33-A14D-409891130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2FA7A195-03A4-44AB-A3D8-2507E2C94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41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3" name="Rounded Rectangle 9">
            <a:extLst>
              <a:ext uri="{FF2B5EF4-FFF2-40B4-BE49-F238E27FC236}">
                <a16:creationId xmlns:a16="http://schemas.microsoft.com/office/drawing/2014/main" id="{8F235346-20CC-4981-B836-23ECF1F4E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3465" y="559407"/>
            <a:ext cx="514148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42DCA1F-5B8D-49B9-8930-0A1C05141F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6" r="2" b="24449"/>
          <a:stretch/>
        </p:blipFill>
        <p:spPr bwMode="auto">
          <a:xfrm>
            <a:off x="6739337" y="722376"/>
            <a:ext cx="4809744" cy="49570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901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0B35BD45-5032-4785-BF50-CFF752482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035" y="266035"/>
            <a:ext cx="6325929" cy="632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90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DD3DBD-1974-473A-8CD3-4B2D8219B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5" y="4522156"/>
            <a:ext cx="6244191" cy="13632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Traditionele bridy’s</a:t>
            </a: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0C498D70-E3F3-491D-AD66-F47DEC8183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" y="292608"/>
            <a:ext cx="1762956" cy="3182112"/>
          </a:xfrm>
          <a:custGeom>
            <a:avLst/>
            <a:gdLst>
              <a:gd name="connsiteX0" fmla="*/ 171900 w 1762956"/>
              <a:gd name="connsiteY0" fmla="*/ 0 h 3182112"/>
              <a:gd name="connsiteX1" fmla="*/ 1762956 w 1762956"/>
              <a:gd name="connsiteY1" fmla="*/ 1591056 h 3182112"/>
              <a:gd name="connsiteX2" fmla="*/ 171900 w 1762956"/>
              <a:gd name="connsiteY2" fmla="*/ 3182112 h 3182112"/>
              <a:gd name="connsiteX3" fmla="*/ 9224 w 1762956"/>
              <a:gd name="connsiteY3" fmla="*/ 3173898 h 3182112"/>
              <a:gd name="connsiteX4" fmla="*/ 0 w 1762956"/>
              <a:gd name="connsiteY4" fmla="*/ 3172490 h 3182112"/>
              <a:gd name="connsiteX5" fmla="*/ 0 w 1762956"/>
              <a:gd name="connsiteY5" fmla="*/ 9622 h 3182112"/>
              <a:gd name="connsiteX6" fmla="*/ 9224 w 1762956"/>
              <a:gd name="connsiteY6" fmla="*/ 8215 h 3182112"/>
              <a:gd name="connsiteX7" fmla="*/ 171900 w 1762956"/>
              <a:gd name="connsiteY7" fmla="*/ 0 h 3182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2956" h="3182112">
                <a:moveTo>
                  <a:pt x="171900" y="0"/>
                </a:moveTo>
                <a:cubicBezTo>
                  <a:pt x="1050616" y="0"/>
                  <a:pt x="1762956" y="712340"/>
                  <a:pt x="1762956" y="1591056"/>
                </a:cubicBezTo>
                <a:cubicBezTo>
                  <a:pt x="1762956" y="2469772"/>
                  <a:pt x="1050616" y="3182112"/>
                  <a:pt x="171900" y="3182112"/>
                </a:cubicBezTo>
                <a:cubicBezTo>
                  <a:pt x="116980" y="3182112"/>
                  <a:pt x="62710" y="3179330"/>
                  <a:pt x="9224" y="3173898"/>
                </a:cubicBezTo>
                <a:lnTo>
                  <a:pt x="0" y="3172490"/>
                </a:lnTo>
                <a:lnTo>
                  <a:pt x="0" y="9622"/>
                </a:lnTo>
                <a:lnTo>
                  <a:pt x="9224" y="8215"/>
                </a:lnTo>
                <a:cubicBezTo>
                  <a:pt x="62710" y="2783"/>
                  <a:pt x="116980" y="0"/>
                  <a:pt x="1719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" name="Afbeelding 31">
            <a:extLst>
              <a:ext uri="{FF2B5EF4-FFF2-40B4-BE49-F238E27FC236}">
                <a16:creationId xmlns:a16="http://schemas.microsoft.com/office/drawing/2014/main" id="{12712B5F-E3C3-46AA-93BF-A38CCA6617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53" r="34148" b="1"/>
          <a:stretch/>
        </p:blipFill>
        <p:spPr>
          <a:xfrm>
            <a:off x="-6" y="457200"/>
            <a:ext cx="1598364" cy="2852928"/>
          </a:xfrm>
          <a:custGeom>
            <a:avLst/>
            <a:gdLst/>
            <a:ahLst/>
            <a:cxnLst/>
            <a:rect l="l" t="t" r="r" b="b"/>
            <a:pathLst>
              <a:path w="1598364" h="2852928">
                <a:moveTo>
                  <a:pt x="171900" y="0"/>
                </a:moveTo>
                <a:cubicBezTo>
                  <a:pt x="959714" y="0"/>
                  <a:pt x="1598364" y="638650"/>
                  <a:pt x="1598364" y="1426464"/>
                </a:cubicBezTo>
                <a:cubicBezTo>
                  <a:pt x="1598364" y="2214278"/>
                  <a:pt x="959714" y="2852928"/>
                  <a:pt x="171900" y="2852928"/>
                </a:cubicBezTo>
                <a:cubicBezTo>
                  <a:pt x="122662" y="2852928"/>
                  <a:pt x="74006" y="2850433"/>
                  <a:pt x="26052" y="2845563"/>
                </a:cubicBezTo>
                <a:lnTo>
                  <a:pt x="0" y="2841587"/>
                </a:lnTo>
                <a:lnTo>
                  <a:pt x="0" y="11341"/>
                </a:lnTo>
                <a:lnTo>
                  <a:pt x="26052" y="7365"/>
                </a:lnTo>
                <a:cubicBezTo>
                  <a:pt x="74006" y="2495"/>
                  <a:pt x="122662" y="0"/>
                  <a:pt x="171900" y="0"/>
                </a:cubicBezTo>
                <a:close/>
              </a:path>
            </a:pathLst>
          </a:custGeom>
        </p:spPr>
      </p:pic>
      <p:sp>
        <p:nvSpPr>
          <p:cNvPr id="55" name="Oval 54">
            <a:extLst>
              <a:ext uri="{FF2B5EF4-FFF2-40B4-BE49-F238E27FC236}">
                <a16:creationId xmlns:a16="http://schemas.microsoft.com/office/drawing/2014/main" id="{593AFE2C-42B2-4C01-B3C4-EFFC4FA67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78307" y="292608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F868D38-D5D0-4C6F-BB2B-CA80375160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9" r="31584" b="-1"/>
          <a:stretch/>
        </p:blipFill>
        <p:spPr>
          <a:xfrm>
            <a:off x="2142899" y="457200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57" name="Oval 56">
            <a:extLst>
              <a:ext uri="{FF2B5EF4-FFF2-40B4-BE49-F238E27FC236}">
                <a16:creationId xmlns:a16="http://schemas.microsoft.com/office/drawing/2014/main" id="{59C1EA7D-CC54-4A0A-B26F-2D24CAF26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75776" y="292608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EF70E7E-5C17-4CC5-B18A-5B67244401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" b="6395"/>
          <a:stretch/>
        </p:blipFill>
        <p:spPr>
          <a:xfrm>
            <a:off x="5540368" y="457200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59" name="Oval 58">
            <a:extLst>
              <a:ext uri="{FF2B5EF4-FFF2-40B4-BE49-F238E27FC236}">
                <a16:creationId xmlns:a16="http://schemas.microsoft.com/office/drawing/2014/main" id="{8791BC3C-724D-4C71-96CA-E85CE9C86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3245" y="302170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FB774A9-43AF-4B47-AF0D-ACED5543D88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865" r="-2" b="-2"/>
          <a:stretch/>
        </p:blipFill>
        <p:spPr>
          <a:xfrm>
            <a:off x="8937837" y="466762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61" name="Oval 60">
            <a:extLst>
              <a:ext uri="{FF2B5EF4-FFF2-40B4-BE49-F238E27FC236}">
                <a16:creationId xmlns:a16="http://schemas.microsoft.com/office/drawing/2014/main" id="{6F813F29-DA0C-4A27-95C9-47F5D0690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59027" y="3385058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DF7E8C6-98BB-4F2D-940E-3FCBE159E24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-2" b="4931"/>
          <a:stretch/>
        </p:blipFill>
        <p:spPr>
          <a:xfrm>
            <a:off x="7223619" y="3549650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39F66804-1CC4-4C70-B440-D0033952B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429044" y="3319690"/>
            <a:ext cx="1762956" cy="3182112"/>
          </a:xfrm>
          <a:custGeom>
            <a:avLst/>
            <a:gdLst>
              <a:gd name="connsiteX0" fmla="*/ 171900 w 1762956"/>
              <a:gd name="connsiteY0" fmla="*/ 0 h 3182112"/>
              <a:gd name="connsiteX1" fmla="*/ 1762956 w 1762956"/>
              <a:gd name="connsiteY1" fmla="*/ 1591056 h 3182112"/>
              <a:gd name="connsiteX2" fmla="*/ 171900 w 1762956"/>
              <a:gd name="connsiteY2" fmla="*/ 3182112 h 3182112"/>
              <a:gd name="connsiteX3" fmla="*/ 9224 w 1762956"/>
              <a:gd name="connsiteY3" fmla="*/ 3173898 h 3182112"/>
              <a:gd name="connsiteX4" fmla="*/ 0 w 1762956"/>
              <a:gd name="connsiteY4" fmla="*/ 3172490 h 3182112"/>
              <a:gd name="connsiteX5" fmla="*/ 0 w 1762956"/>
              <a:gd name="connsiteY5" fmla="*/ 9622 h 3182112"/>
              <a:gd name="connsiteX6" fmla="*/ 9224 w 1762956"/>
              <a:gd name="connsiteY6" fmla="*/ 8215 h 3182112"/>
              <a:gd name="connsiteX7" fmla="*/ 171900 w 1762956"/>
              <a:gd name="connsiteY7" fmla="*/ 0 h 3182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2956" h="3182112">
                <a:moveTo>
                  <a:pt x="171900" y="0"/>
                </a:moveTo>
                <a:cubicBezTo>
                  <a:pt x="1050616" y="0"/>
                  <a:pt x="1762956" y="712340"/>
                  <a:pt x="1762956" y="1591056"/>
                </a:cubicBezTo>
                <a:cubicBezTo>
                  <a:pt x="1762956" y="2469772"/>
                  <a:pt x="1050616" y="3182112"/>
                  <a:pt x="171900" y="3182112"/>
                </a:cubicBezTo>
                <a:cubicBezTo>
                  <a:pt x="116980" y="3182112"/>
                  <a:pt x="62710" y="3179330"/>
                  <a:pt x="9224" y="3173898"/>
                </a:cubicBezTo>
                <a:lnTo>
                  <a:pt x="0" y="3172490"/>
                </a:lnTo>
                <a:lnTo>
                  <a:pt x="0" y="9622"/>
                </a:lnTo>
                <a:lnTo>
                  <a:pt x="9224" y="8215"/>
                </a:lnTo>
                <a:cubicBezTo>
                  <a:pt x="62710" y="2783"/>
                  <a:pt x="116980" y="0"/>
                  <a:pt x="1719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0E31373-D2C5-4ADC-ACA1-C637097A26B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9524" r="11301" b="3"/>
          <a:stretch/>
        </p:blipFill>
        <p:spPr>
          <a:xfrm>
            <a:off x="10593636" y="3484282"/>
            <a:ext cx="1598364" cy="2852928"/>
          </a:xfrm>
          <a:custGeom>
            <a:avLst/>
            <a:gdLst/>
            <a:ahLst/>
            <a:cxnLst/>
            <a:rect l="l" t="t" r="r" b="b"/>
            <a:pathLst>
              <a:path w="1598364" h="2852928">
                <a:moveTo>
                  <a:pt x="1426464" y="0"/>
                </a:moveTo>
                <a:cubicBezTo>
                  <a:pt x="1475702" y="0"/>
                  <a:pt x="1524358" y="2495"/>
                  <a:pt x="1572312" y="7365"/>
                </a:cubicBezTo>
                <a:lnTo>
                  <a:pt x="1598364" y="11341"/>
                </a:lnTo>
                <a:lnTo>
                  <a:pt x="1598364" y="2841587"/>
                </a:lnTo>
                <a:lnTo>
                  <a:pt x="1572312" y="2845563"/>
                </a:lnTo>
                <a:cubicBezTo>
                  <a:pt x="1524358" y="2850433"/>
                  <a:pt x="1475702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365003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E4C2DD1-7168-4C3D-AEBA-9BF429FBF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b="1" u="sng" dirty="0"/>
              <a:t>Voordelen</a:t>
            </a:r>
            <a:r>
              <a:rPr lang="nl-NL" sz="4000" b="1" dirty="0"/>
              <a:t> van gebruik van (experimentele) bridy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5321E8A-82ED-4502-8564-9AFEC92B9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3300"/>
            <a:ext cx="10515600" cy="4351338"/>
          </a:xfrm>
        </p:spPr>
        <p:txBody>
          <a:bodyPr>
            <a:normAutofit/>
          </a:bodyPr>
          <a:lstStyle/>
          <a:p>
            <a:r>
              <a:rPr lang="nl-NL" sz="3500" dirty="0"/>
              <a:t>Tijdbesparend (t.o.v. draadgebonden)</a:t>
            </a:r>
          </a:p>
          <a:p>
            <a:r>
              <a:rPr lang="nl-NL" sz="3500" dirty="0"/>
              <a:t>Vrije vormgeving</a:t>
            </a:r>
          </a:p>
          <a:p>
            <a:r>
              <a:rPr lang="nl-NL" sz="3500" dirty="0"/>
              <a:t>Bloemen voorzien van water</a:t>
            </a:r>
          </a:p>
          <a:p>
            <a:r>
              <a:rPr lang="nl-NL" sz="3500" dirty="0"/>
              <a:t>Onderscheidend </a:t>
            </a:r>
          </a:p>
          <a:p>
            <a:endParaRPr lang="nl-NL" sz="3500" dirty="0"/>
          </a:p>
        </p:txBody>
      </p:sp>
    </p:spTree>
    <p:extLst>
      <p:ext uri="{BB962C8B-B14F-4D97-AF65-F5344CB8AC3E}">
        <p14:creationId xmlns:p14="http://schemas.microsoft.com/office/powerpoint/2010/main" val="2947164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E4C2DD1-7168-4C3D-AEBA-9BF429FBF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099" y="622300"/>
            <a:ext cx="8410575" cy="1325563"/>
          </a:xfrm>
        </p:spPr>
        <p:txBody>
          <a:bodyPr>
            <a:normAutofit/>
          </a:bodyPr>
          <a:lstStyle/>
          <a:p>
            <a:r>
              <a:rPr lang="nl-NL" sz="5000" b="1" u="sng" dirty="0"/>
              <a:t>Eisen</a:t>
            </a:r>
            <a:r>
              <a:rPr lang="nl-NL" sz="5000" b="1" dirty="0"/>
              <a:t> experimentele bridy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5321E8A-82ED-4502-8564-9AFEC92B9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2124" y="2533649"/>
            <a:ext cx="9572626" cy="3390901"/>
          </a:xfrm>
        </p:spPr>
        <p:txBody>
          <a:bodyPr>
            <a:normAutofit/>
          </a:bodyPr>
          <a:lstStyle/>
          <a:p>
            <a:r>
              <a:rPr lang="nl-NL" sz="3500" dirty="0"/>
              <a:t>Watervoorraad (stukje steekschuim)</a:t>
            </a:r>
          </a:p>
          <a:p>
            <a:r>
              <a:rPr lang="nl-NL" sz="3500" dirty="0"/>
              <a:t>Handvat (decoratief + functioneel)</a:t>
            </a:r>
          </a:p>
          <a:p>
            <a:r>
              <a:rPr lang="nl-NL" sz="3500" dirty="0"/>
              <a:t>Netheid/verzorging/afwerking</a:t>
            </a:r>
          </a:p>
          <a:p>
            <a:r>
              <a:rPr lang="nl-NL" sz="3500" dirty="0"/>
              <a:t>Stevigheid/techniek</a:t>
            </a:r>
          </a:p>
          <a:p>
            <a:r>
              <a:rPr lang="nl-NL" sz="3500" dirty="0"/>
              <a:t>Gebruiksvriendelijk (gewicht/evenwicht/vorm)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68264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621F91-C4FD-4516-8A35-11DF8174C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0" y="520700"/>
            <a:ext cx="5962650" cy="765175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Materialen voor experimentele bridy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556CE30-EC77-4AAA-8228-EAAC2B3F0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32" y="190500"/>
            <a:ext cx="2466975" cy="219075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25F9388-085E-490E-971C-CA6F1D47D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941" y="2195195"/>
            <a:ext cx="2228850" cy="24384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00F9FD8-EE3F-404E-BB76-F80B8EDCE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9982" y="190500"/>
            <a:ext cx="2085975" cy="254317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847953D-29C5-4C6C-929E-D389C35E6D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5190" y="1496694"/>
            <a:ext cx="2781300" cy="238125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24CBD3B5-7BD7-479B-9E2A-FA6060422D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1937" y="4076382"/>
            <a:ext cx="1819275" cy="164782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E4E44B4-C276-468D-ACD1-BF411E7A51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93630" y="4324350"/>
            <a:ext cx="2019300" cy="253365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EABA1C62-D6F0-4480-B3B7-A438F7BE75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070" y="4633595"/>
            <a:ext cx="3038475" cy="218122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D36E603-E909-445F-BAAF-4C3A1A0A029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64037" y="4618355"/>
            <a:ext cx="2705100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686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Tijdelijke aanduiding voor inhoud 5" descr="Afbeelding met persoon, groen, groente&#10;&#10;Automatisch gegenereerde beschrijving">
            <a:extLst>
              <a:ext uri="{FF2B5EF4-FFF2-40B4-BE49-F238E27FC236}">
                <a16:creationId xmlns:a16="http://schemas.microsoft.com/office/drawing/2014/main" id="{AD807AC5-0238-4A38-825E-885BAD2651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286" r="2" b="32420"/>
          <a:stretch/>
        </p:blipFill>
        <p:spPr>
          <a:xfrm>
            <a:off x="1204913" y="1844675"/>
            <a:ext cx="6030913" cy="4449763"/>
          </a:xfrm>
          <a:custGeom>
            <a:avLst/>
            <a:gdLst/>
            <a:ahLst/>
            <a:cxnLst/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</p:spPr>
      </p:pic>
      <p:pic>
        <p:nvPicPr>
          <p:cNvPr id="7" name="Afbeelding 6" descr="Afbeelding met plant&#10;&#10;Automatisch gegenereerde beschrijving">
            <a:extLst>
              <a:ext uri="{FF2B5EF4-FFF2-40B4-BE49-F238E27FC236}">
                <a16:creationId xmlns:a16="http://schemas.microsoft.com/office/drawing/2014/main" id="{6E04BA32-385A-4E34-A2DD-4E79404D80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11107"/>
          <a:stretch/>
        </p:blipFill>
        <p:spPr>
          <a:xfrm>
            <a:off x="7302500" y="1844675"/>
            <a:ext cx="3681413" cy="4449763"/>
          </a:xfrm>
          <a:custGeom>
            <a:avLst/>
            <a:gdLst/>
            <a:ahLst/>
            <a:cxnLst/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72C7DC5B-C0AC-49E4-988A-615353A32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Inspiraties vormgeving</a:t>
            </a:r>
          </a:p>
        </p:txBody>
      </p:sp>
    </p:spTree>
    <p:extLst>
      <p:ext uri="{BB962C8B-B14F-4D97-AF65-F5344CB8AC3E}">
        <p14:creationId xmlns:p14="http://schemas.microsoft.com/office/powerpoint/2010/main" val="2678596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D1991FC7-5BA1-4024-8F5C-100691DA14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21702"/>
          <a:stretch/>
        </p:blipFill>
        <p:spPr>
          <a:xfrm>
            <a:off x="1522488" y="484632"/>
            <a:ext cx="5678415" cy="5888737"/>
          </a:xfrm>
          <a:prstGeom prst="rect">
            <a:avLst/>
          </a:prstGeom>
        </p:spPr>
      </p:pic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77C904EC-9F21-4BBE-A7AC-7BCBE9170B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2" b="26631"/>
          <a:stretch/>
        </p:blipFill>
        <p:spPr>
          <a:xfrm>
            <a:off x="7534655" y="1265370"/>
            <a:ext cx="4172712" cy="432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772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11158DC-9A5F-4F5D-B7F1-3B5068939E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700" r="-1" b="3160"/>
          <a:stretch/>
        </p:blipFill>
        <p:spPr>
          <a:xfrm>
            <a:off x="724384" y="643467"/>
            <a:ext cx="5129831" cy="557106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6C8856F-3163-42B0-B904-2C259B981F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604"/>
          <a:stretch/>
        </p:blipFill>
        <p:spPr>
          <a:xfrm>
            <a:off x="6337803" y="643467"/>
            <a:ext cx="512979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263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inhoud 3">
            <a:extLst>
              <a:ext uri="{FF2B5EF4-FFF2-40B4-BE49-F238E27FC236}">
                <a16:creationId xmlns:a16="http://schemas.microsoft.com/office/drawing/2014/main" id="{0E30F5DF-62A3-49E6-B27F-3227DEA33D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" b="14535"/>
          <a:stretch/>
        </p:blipFill>
        <p:spPr>
          <a:xfrm>
            <a:off x="643467" y="685186"/>
            <a:ext cx="5291666" cy="548762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47E3E5C-EDB9-4169-AE98-60EE4C0B44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9465"/>
          <a:stretch/>
        </p:blipFill>
        <p:spPr>
          <a:xfrm>
            <a:off x="6256865" y="685199"/>
            <a:ext cx="5291667" cy="548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37515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73</Words>
  <Application>Microsoft Office PowerPoint</Application>
  <PresentationFormat>Breedbeeld</PresentationFormat>
  <Paragraphs>16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Kantoorthema</vt:lpstr>
      <vt:lpstr>Bruidsboeket in experimentele bridy</vt:lpstr>
      <vt:lpstr>Traditionele bridy’s</vt:lpstr>
      <vt:lpstr>Voordelen van gebruik van (experimentele) bridy</vt:lpstr>
      <vt:lpstr>Eisen experimentele bridy</vt:lpstr>
      <vt:lpstr>PowerPoint-presentatie</vt:lpstr>
      <vt:lpstr>Inspiraties vormgeving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Bruidsboeket in bridy</dc:title>
  <dc:creator>Jacintha Westerink</dc:creator>
  <cp:lastModifiedBy>Inge van Steen</cp:lastModifiedBy>
  <cp:revision>2</cp:revision>
  <dcterms:created xsi:type="dcterms:W3CDTF">2020-12-01T23:03:14Z</dcterms:created>
  <dcterms:modified xsi:type="dcterms:W3CDTF">2022-12-02T11:07:40Z</dcterms:modified>
</cp:coreProperties>
</file>